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ccae04a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ccae04a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ccae04a1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ccae04a1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ccae04a1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ccae04a1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cd854b6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cd854b6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ccae04a1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ccae04a1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pagos.sachile.cl/inscripcion-curso/24#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pagos.sachile.cl/inscripcion-curso/24#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pagos.sachile.cl/inscripcion-curso/24#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pagos.sachile.cl/inscripcion-curso/24#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pagos.sachile.cl/inscripcion-curso/24#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9825" y="1728525"/>
            <a:ext cx="4332000" cy="13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09EE1"/>
                </a:solidFill>
              </a:rPr>
              <a:t>NOMBRE DE LA   PRESENTACIÓN</a:t>
            </a:r>
            <a:r>
              <a:rPr b="1" lang="es" sz="3700">
                <a:solidFill>
                  <a:schemeClr val="lt1"/>
                </a:solidFill>
                <a:highlight>
                  <a:srgbClr val="009EE1"/>
                </a:highlight>
              </a:rPr>
              <a:t> </a:t>
            </a:r>
            <a:r>
              <a:rPr b="1" lang="es" sz="3500">
                <a:solidFill>
                  <a:schemeClr val="lt1"/>
                </a:solidFill>
                <a:highlight>
                  <a:srgbClr val="009EE1"/>
                </a:highlight>
              </a:rPr>
              <a:t> </a:t>
            </a:r>
            <a:endParaRPr sz="3500">
              <a:solidFill>
                <a:schemeClr val="lt1"/>
              </a:solidFill>
              <a:highlight>
                <a:srgbClr val="009EE1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9825" y="3073425"/>
            <a:ext cx="4332000" cy="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/>
              <a:t>Nombre Completo Presentador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Universidad, Hospital, Clínica u otra institución.</a:t>
            </a:r>
            <a:endParaRPr sz="1100"/>
          </a:p>
        </p:txBody>
      </p:sp>
      <p:sp>
        <p:nvSpPr>
          <p:cNvPr id="56" name="Google Shape;56;p13"/>
          <p:cNvSpPr txBox="1"/>
          <p:nvPr/>
        </p:nvSpPr>
        <p:spPr>
          <a:xfrm>
            <a:off x="319825" y="44589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009EE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© 2023 SOCIEDAD CHILENA DE ANESTESIA |</a:t>
            </a:r>
            <a:r>
              <a:rPr lang="es" sz="700">
                <a:solidFill>
                  <a:srgbClr val="009EE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WWW.CONGRESOCHILENODEANESTESIA.CL</a:t>
            </a:r>
            <a:r>
              <a:rPr lang="es">
                <a:solidFill>
                  <a:srgbClr val="009EE1"/>
                </a:solidFill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WWW.SACHILE.CL</a:t>
            </a:r>
            <a:endParaRPr sz="700">
              <a:solidFill>
                <a:srgbClr val="009EE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144750" y="2045800"/>
            <a:ext cx="6761100" cy="69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009EE1"/>
                </a:solidFill>
              </a:rPr>
              <a:t>TEMAS</a:t>
            </a:r>
            <a:endParaRPr b="1" sz="3000">
              <a:solidFill>
                <a:srgbClr val="009EE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52950" y="1750425"/>
            <a:ext cx="1515600" cy="917400"/>
          </a:xfrm>
          <a:prstGeom prst="rect">
            <a:avLst/>
          </a:prstGeom>
          <a:solidFill>
            <a:srgbClr val="009EE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solidFill>
                  <a:srgbClr val="FFFFFF"/>
                </a:solidFill>
              </a:rPr>
              <a:t>01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36575" y="2667400"/>
            <a:ext cx="38409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434343"/>
                </a:solidFill>
              </a:rPr>
              <a:t>Bajada de portada o introducción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9825" y="44589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© 2023 SOCIEDAD CHILENA DE ANESTESIA |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WWW.CONGRESOCHILENODEANESTESIA.CL</a:t>
            </a:r>
            <a:r>
              <a:rPr lang="es">
                <a:solidFill>
                  <a:srgbClr val="009EE1"/>
                </a:solidFill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WWW.SACHILE.CL</a:t>
            </a:r>
            <a:endParaRPr b="1" sz="700">
              <a:solidFill>
                <a:srgbClr val="009EE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144750" y="2045800"/>
            <a:ext cx="6761100" cy="69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302782"/>
                </a:solidFill>
              </a:rPr>
              <a:t>TEMAS</a:t>
            </a:r>
            <a:endParaRPr b="1" sz="3000">
              <a:solidFill>
                <a:srgbClr val="302782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52950" y="1750425"/>
            <a:ext cx="1515600" cy="917400"/>
          </a:xfrm>
          <a:prstGeom prst="rect">
            <a:avLst/>
          </a:prstGeom>
          <a:solidFill>
            <a:srgbClr val="30278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solidFill>
                  <a:srgbClr val="FFFFFF"/>
                </a:solidFill>
              </a:rPr>
              <a:t>02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236575" y="2667400"/>
            <a:ext cx="38409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434343"/>
                </a:solidFill>
              </a:rPr>
              <a:t>Bajada de portada o introducción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9825" y="44589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© 2023 SOCIEDAD CHILENA DE ANESTESIA |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WWW.CONGRESOCHILENODEANESTESIA.CL</a:t>
            </a:r>
            <a:r>
              <a:rPr lang="es">
                <a:solidFill>
                  <a:srgbClr val="009EE1"/>
                </a:solidFill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WWW.SACHILE.CL</a:t>
            </a:r>
            <a:endParaRPr b="1" sz="700">
              <a:solidFill>
                <a:srgbClr val="009EE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rPr b="1" lang="es" sz="2200">
                <a:solidFill>
                  <a:srgbClr val="009EE1"/>
                </a:solidFill>
              </a:rPr>
              <a:t>Títulos / Temas / Otros</a:t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/>
              <a:t>Cuerpo de texto…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19825" y="44589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© 2023 SOCIEDAD CHILENA DE ANESTESIA |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WWW.CONGRESOCHILENODEANESTESIA.CL</a:t>
            </a:r>
            <a:r>
              <a:rPr lang="es">
                <a:solidFill>
                  <a:srgbClr val="009EE1"/>
                </a:solidFill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WWW.SACHILE.CL</a:t>
            </a:r>
            <a:endParaRPr b="1" sz="700">
              <a:solidFill>
                <a:srgbClr val="009EE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b="1" lang="es" sz="2200">
                <a:solidFill>
                  <a:srgbClr val="302782"/>
                </a:solidFill>
              </a:rPr>
              <a:t>Declaración De Conflictos*</a:t>
            </a:r>
            <a:endParaRPr b="1" sz="2200">
              <a:solidFill>
                <a:srgbClr val="30278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b="1" sz="2200">
              <a:solidFill>
                <a:srgbClr val="009EE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t/>
            </a:r>
            <a:endParaRPr b="1" sz="2200">
              <a:solidFill>
                <a:srgbClr val="009EE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910575"/>
            <a:ext cx="8520600" cy="3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/>
              <a:t>Si No Tiene Conflictos, Mantenga Esta Diapositiva Indicando Que No Hay Ningún Conflicto Que Declarar.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19825" y="44589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© 2023 SOCIEDAD CHILENA DE ANESTESIA |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WWW.CONGRESOCHILENODEANESTESIA.CL</a:t>
            </a:r>
            <a:r>
              <a:rPr lang="es">
                <a:solidFill>
                  <a:srgbClr val="009EE1"/>
                </a:solidFill>
              </a:rPr>
              <a:t> </a:t>
            </a:r>
            <a:r>
              <a:rPr lang="es" sz="700">
                <a:solidFill>
                  <a:srgbClr val="009EE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WWW.SACHILE.CL</a:t>
            </a:r>
            <a:endParaRPr b="1" sz="700">
              <a:solidFill>
                <a:srgbClr val="009EE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4294967295" type="ctrTitle"/>
          </p:nvPr>
        </p:nvSpPr>
        <p:spPr>
          <a:xfrm>
            <a:off x="2548750" y="2818600"/>
            <a:ext cx="55041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4000">
                <a:solidFill>
                  <a:schemeClr val="lt1"/>
                </a:solidFill>
              </a:rPr>
              <a:t>¡Muchas gracias!</a:t>
            </a:r>
            <a:endParaRPr i="1" sz="4000">
              <a:solidFill>
                <a:schemeClr val="lt1"/>
              </a:solidFill>
              <a:highlight>
                <a:srgbClr val="009EE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